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handoutMasterIdLst>
    <p:handoutMasterId r:id="rId11"/>
  </p:handoutMasterIdLst>
  <p:sldIdLst>
    <p:sldId id="256" r:id="rId4"/>
    <p:sldId id="257" r:id="rId5"/>
    <p:sldId id="258" r:id="rId6"/>
    <p:sldId id="259" r:id="rId7"/>
    <p:sldId id="261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B5961-4D2A-4142-9934-713AE68178EF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A31D6-69EA-4A0C-AD19-711BA9E4B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10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1BB40-7EE6-4D13-9AE3-6CE2D1D3F5F8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411DB-1C77-425E-99D3-8C8D0AF7F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8558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12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77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6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3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95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11DB-1C77-425E-99D3-8C8D0AF7F7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8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2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3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6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1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8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2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8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0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20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2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4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318F5-C159-4D05-BEAD-A3C26E6962E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774D4-24C2-4ADA-B3B6-7E2C0432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ffery.perkins@students.post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096" y="618067"/>
            <a:ext cx="8739373" cy="3985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0858" y="5278582"/>
            <a:ext cx="3981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User: Jeffery.perkins@students.post.edu</a:t>
            </a:r>
            <a:endParaRPr lang="en-US" dirty="0" smtClean="0"/>
          </a:p>
          <a:p>
            <a:r>
              <a:rPr lang="en-US" dirty="0" smtClean="0"/>
              <a:t>Logon:corbett68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1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136" y="855133"/>
            <a:ext cx="9812119" cy="517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4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931" y="965226"/>
            <a:ext cx="7707630" cy="486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7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483" y="626838"/>
            <a:ext cx="8235142" cy="525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27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611" y="1653784"/>
            <a:ext cx="8206133" cy="37229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1" y="490451"/>
            <a:ext cx="10784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clicking Unit 8 scroll down to the bottom of the page and you will see what I have circled in blue, and that’s </a:t>
            </a:r>
          </a:p>
          <a:p>
            <a:r>
              <a:rPr lang="en-US" dirty="0" smtClean="0"/>
              <a:t>Where the assignments start they all will have an date of 10/18/2019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59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582" y="577821"/>
            <a:ext cx="9305925" cy="2676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0531" y="3973484"/>
            <a:ext cx="36349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Section 4.1 Homework (8 questions)</a:t>
            </a:r>
          </a:p>
          <a:p>
            <a:r>
              <a:rPr lang="en-US" dirty="0" smtClean="0"/>
              <a:t>Section 4.2 Homework (5 questions)</a:t>
            </a:r>
          </a:p>
          <a:p>
            <a:r>
              <a:rPr lang="en-US" dirty="0" smtClean="0"/>
              <a:t>Section 4.3 Homework (5 questions)</a:t>
            </a:r>
          </a:p>
          <a:p>
            <a:r>
              <a:rPr lang="en-US" dirty="0" smtClean="0"/>
              <a:t>Section 4.4 Homework (5 questions) </a:t>
            </a:r>
          </a:p>
          <a:p>
            <a:r>
              <a:rPr lang="en-US" dirty="0" smtClean="0"/>
              <a:t>Post Test (12 questions)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366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ZGVmYXVsdFZhbHVlIj48ZWxlbWVudCB1aWQ9ImJiYTk0YzY1LWFjM2QtNGYzNC1iMmUxLThkZTExZWY2ZjAxYyIgdmFsdWU9IiIgeG1sbnM9Imh0dHA6Ly93d3cuYm9sZG9uamFtZXMuY29tLzIwMDgvMDEvc2llL2ludGVybmFsL2xhYmVsIiAvPjwvc2lzbD48VXNlck5hbWU+VVNcMTA3NzQ1NDwvVXNlck5hbWU+PERhdGVUaW1lPjEwLzE1LzIwMTkgNzowODo0MCBQTTwvRGF0ZVRpbWU+PExhYmVsU3RyaW5nPk9yaWdpbiBKdXJpc2RpY3Rpb246IFVTIDwvTGFiZWxTdHJpbmc+PC9pdGVtPjwvbGFiZWxIaXN0b3J5Pg==</Value>
</WrappedLabelHistory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defaultValue">
  <element uid="bba94c65-ac3d-4f34-b2e1-8de11ef6f01c" value=""/>
</sisl>
</file>

<file path=customXml/itemProps1.xml><?xml version="1.0" encoding="utf-8"?>
<ds:datastoreItem xmlns:ds="http://schemas.openxmlformats.org/officeDocument/2006/customXml" ds:itemID="{FF444D89-D6B4-4E3B-A6DF-2CBF7E5863A4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FB6B63EE-9DE1-417C-9290-C7BDC81BE3CB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81</Words>
  <Application>Microsoft Office PowerPoint</Application>
  <PresentationFormat>Widescreen</PresentationFormat>
  <Paragraphs>15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Raytheon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[rtnipcontrolcode:rtnipcontrolcodenone||rtnexportcontrolcountry:usa|rtnexportcontrolcode:rtnexportcontrolcodenone||]</dc:subject>
  <dc:creator>Jeffery Perkins</dc:creator>
  <cp:lastModifiedBy>Jeffery Perkins</cp:lastModifiedBy>
  <cp:revision>3</cp:revision>
  <dcterms:created xsi:type="dcterms:W3CDTF">2019-10-15T18:53:15Z</dcterms:created>
  <dcterms:modified xsi:type="dcterms:W3CDTF">2019-10-16T13:06:28Z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8d698e2d-e401-4478-944e-d2c6d9ae7051</vt:lpwstr>
  </property>
  <property fmtid="{D5CDD505-2E9C-101B-9397-08002B2CF9AE}" pid="3" name="bjDocumentLabelXML">
    <vt:lpwstr>&lt;?xml version="1.0" encoding="us-ascii"?&gt;&lt;sisl xmlns:xsi="http://www.w3.org/2001/XMLSchema-instance" xmlns:xsd="http://www.w3.org/2001/XMLSchema" sislVersion="0" policy="cde53ac1-bf5f-4aae-9cf1-07509e23a4b0" origin="defaultValue" xmlns="http://www.boldonj</vt:lpwstr>
  </property>
  <property fmtid="{D5CDD505-2E9C-101B-9397-08002B2CF9AE}" pid="4" name="bjDocumentLabelXML-0">
    <vt:lpwstr>ames.com/2008/01/sie/internal/label"&gt;&lt;element uid="bba94c65-ac3d-4f34-b2e1-8de11ef6f01c" value="" /&gt;&lt;/sisl&gt;</vt:lpwstr>
  </property>
  <property fmtid="{D5CDD505-2E9C-101B-9397-08002B2CF9AE}" pid="5" name="bjDocumentSecurityLabel">
    <vt:lpwstr>Origin Jurisdiction: US </vt:lpwstr>
  </property>
  <property fmtid="{D5CDD505-2E9C-101B-9397-08002B2CF9AE}" pid="6" name="rtnipcontrolcode">
    <vt:lpwstr>rtnipcontrolcodenone</vt:lpwstr>
  </property>
  <property fmtid="{D5CDD505-2E9C-101B-9397-08002B2CF9AE}" pid="7" name="rtnexportcontrolcountry">
    <vt:lpwstr>usa</vt:lpwstr>
  </property>
  <property fmtid="{D5CDD505-2E9C-101B-9397-08002B2CF9AE}" pid="8" name="rtnexportcontrolcode">
    <vt:lpwstr>rtnexportcontrolcodenone</vt:lpwstr>
  </property>
  <property fmtid="{D5CDD505-2E9C-101B-9397-08002B2CF9AE}" pid="9" name="bjSaver">
    <vt:lpwstr>9TS8kcuKu3Tz+khhivWJnIWSutx62th/</vt:lpwstr>
  </property>
  <property fmtid="{D5CDD505-2E9C-101B-9397-08002B2CF9AE}" pid="10" name="bjLabelHistoryID">
    <vt:lpwstr>{FF444D89-D6B4-4E3B-A6DF-2CBF7E5863A4}</vt:lpwstr>
  </property>
</Properties>
</file>